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Lora Bold" charset="1" panose="00000800000000000000"/>
      <p:regular r:id="rId15"/>
    </p:embeddedFont>
    <p:embeddedFont>
      <p:font typeface="Lora Bold Italics" charset="1" panose="00000800000000000000"/>
      <p:regular r:id="rId16"/>
    </p:embeddedFont>
    <p:embeddedFont>
      <p:font typeface="Oswald Bold" charset="1" panose="000008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pn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3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41.pn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4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626477"/>
            <a:ext cx="7315200" cy="2670048"/>
          </a:xfrm>
          <a:custGeom>
            <a:avLst/>
            <a:gdLst/>
            <a:ahLst/>
            <a:cxnLst/>
            <a:rect r="r" b="b" t="t" l="l"/>
            <a:pathLst>
              <a:path h="2670048" w="7315200">
                <a:moveTo>
                  <a:pt x="0" y="0"/>
                </a:moveTo>
                <a:lnTo>
                  <a:pt x="7315200" y="0"/>
                </a:lnTo>
                <a:lnTo>
                  <a:pt x="7315200" y="2670048"/>
                </a:lnTo>
                <a:lnTo>
                  <a:pt x="0" y="2670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9005" y="-1369038"/>
            <a:ext cx="11825596" cy="11675088"/>
          </a:xfrm>
          <a:custGeom>
            <a:avLst/>
            <a:gdLst/>
            <a:ahLst/>
            <a:cxnLst/>
            <a:rect r="r" b="b" t="t" l="l"/>
            <a:pathLst>
              <a:path h="11675088" w="11825596">
                <a:moveTo>
                  <a:pt x="0" y="0"/>
                </a:moveTo>
                <a:lnTo>
                  <a:pt x="11825595" y="0"/>
                </a:lnTo>
                <a:lnTo>
                  <a:pt x="11825595" y="11675088"/>
                </a:lnTo>
                <a:lnTo>
                  <a:pt x="0" y="11675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627145" y="0"/>
            <a:ext cx="5439262" cy="7114183"/>
            <a:chOff x="0" y="0"/>
            <a:chExt cx="842684" cy="110217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42684" cy="1102173"/>
            </a:xfrm>
            <a:custGeom>
              <a:avLst/>
              <a:gdLst/>
              <a:ahLst/>
              <a:cxnLst/>
              <a:rect r="r" b="b" t="t" l="l"/>
              <a:pathLst>
                <a:path h="1102173" w="842684">
                  <a:moveTo>
                    <a:pt x="0" y="0"/>
                  </a:moveTo>
                  <a:lnTo>
                    <a:pt x="842684" y="0"/>
                  </a:lnTo>
                  <a:lnTo>
                    <a:pt x="842684" y="1102173"/>
                  </a:lnTo>
                  <a:lnTo>
                    <a:pt x="0" y="11021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859438" y="1028700"/>
            <a:ext cx="7315200" cy="420624"/>
          </a:xfrm>
          <a:custGeom>
            <a:avLst/>
            <a:gdLst/>
            <a:ahLst/>
            <a:cxnLst/>
            <a:rect r="r" b="b" t="t" l="l"/>
            <a:pathLst>
              <a:path h="420624" w="7315200">
                <a:moveTo>
                  <a:pt x="0" y="0"/>
                </a:moveTo>
                <a:lnTo>
                  <a:pt x="7315200" y="0"/>
                </a:lnTo>
                <a:lnTo>
                  <a:pt x="7315200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09960" y="7106753"/>
            <a:ext cx="2484389" cy="1021705"/>
          </a:xfrm>
          <a:custGeom>
            <a:avLst/>
            <a:gdLst/>
            <a:ahLst/>
            <a:cxnLst/>
            <a:rect r="r" b="b" t="t" l="l"/>
            <a:pathLst>
              <a:path h="1021705" w="2484389">
                <a:moveTo>
                  <a:pt x="0" y="0"/>
                </a:moveTo>
                <a:lnTo>
                  <a:pt x="2484390" y="0"/>
                </a:lnTo>
                <a:lnTo>
                  <a:pt x="2484390" y="1021705"/>
                </a:lnTo>
                <a:lnTo>
                  <a:pt x="0" y="1021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509185" y="7106753"/>
            <a:ext cx="1950402" cy="472972"/>
          </a:xfrm>
          <a:custGeom>
            <a:avLst/>
            <a:gdLst/>
            <a:ahLst/>
            <a:cxnLst/>
            <a:rect r="r" b="b" t="t" l="l"/>
            <a:pathLst>
              <a:path h="472972" w="1950402">
                <a:moveTo>
                  <a:pt x="0" y="0"/>
                </a:moveTo>
                <a:lnTo>
                  <a:pt x="1950401" y="0"/>
                </a:lnTo>
                <a:lnTo>
                  <a:pt x="1950401" y="472972"/>
                </a:lnTo>
                <a:lnTo>
                  <a:pt x="0" y="472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0" y="-58361"/>
            <a:ext cx="2997029" cy="2997029"/>
          </a:xfrm>
          <a:custGeom>
            <a:avLst/>
            <a:gdLst/>
            <a:ahLst/>
            <a:cxnLst/>
            <a:rect r="r" b="b" t="t" l="l"/>
            <a:pathLst>
              <a:path h="2997029" w="2997029">
                <a:moveTo>
                  <a:pt x="0" y="0"/>
                </a:moveTo>
                <a:lnTo>
                  <a:pt x="2997029" y="0"/>
                </a:lnTo>
                <a:lnTo>
                  <a:pt x="2997029" y="2997028"/>
                </a:lnTo>
                <a:lnTo>
                  <a:pt x="0" y="29970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670606" y="30397"/>
            <a:ext cx="8437637" cy="7076356"/>
          </a:xfrm>
          <a:custGeom>
            <a:avLst/>
            <a:gdLst/>
            <a:ahLst/>
            <a:cxnLst/>
            <a:rect r="r" b="b" t="t" l="l"/>
            <a:pathLst>
              <a:path h="7076356" w="8437637">
                <a:moveTo>
                  <a:pt x="0" y="0"/>
                </a:moveTo>
                <a:lnTo>
                  <a:pt x="8437638" y="0"/>
                </a:lnTo>
                <a:lnTo>
                  <a:pt x="8437638" y="7076356"/>
                </a:lnTo>
                <a:lnTo>
                  <a:pt x="0" y="707635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4512" t="0" r="-14512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48316" y="2613852"/>
            <a:ext cx="9545230" cy="3809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b="true" sz="6000">
                <a:solidFill>
                  <a:srgbClr val="1B2957"/>
                </a:solidFill>
                <a:latin typeface="Lora Bold"/>
                <a:ea typeface="Lora Bold"/>
                <a:cs typeface="Lora Bold"/>
                <a:sym typeface="Lora Bold"/>
              </a:rPr>
              <a:t>СЫБАЙЛАС ЖЕМҚОРЛЫҚҚА ҚАРСЫ МӘДЕНИЕТТІ ҚАЛЫПТАСТЫРУ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429955" y="-9525"/>
            <a:ext cx="18288000" cy="3817620"/>
          </a:xfrm>
          <a:custGeom>
            <a:avLst/>
            <a:gdLst/>
            <a:ahLst/>
            <a:cxnLst/>
            <a:rect r="r" b="b" t="t" l="l"/>
            <a:pathLst>
              <a:path h="3817620" w="18288000">
                <a:moveTo>
                  <a:pt x="18288000" y="3817620"/>
                </a:moveTo>
                <a:lnTo>
                  <a:pt x="0" y="381762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38176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20530" y="294991"/>
            <a:ext cx="3025606" cy="733709"/>
          </a:xfrm>
          <a:custGeom>
            <a:avLst/>
            <a:gdLst/>
            <a:ahLst/>
            <a:cxnLst/>
            <a:rect r="r" b="b" t="t" l="l"/>
            <a:pathLst>
              <a:path h="733709" w="3025606">
                <a:moveTo>
                  <a:pt x="0" y="0"/>
                </a:moveTo>
                <a:lnTo>
                  <a:pt x="3025606" y="0"/>
                </a:lnTo>
                <a:lnTo>
                  <a:pt x="3025606" y="733709"/>
                </a:lnTo>
                <a:lnTo>
                  <a:pt x="0" y="733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632850" y="-350333"/>
            <a:ext cx="11213391" cy="9992009"/>
          </a:xfrm>
          <a:custGeom>
            <a:avLst/>
            <a:gdLst/>
            <a:ahLst/>
            <a:cxnLst/>
            <a:rect r="r" b="b" t="t" l="l"/>
            <a:pathLst>
              <a:path h="9992009" w="11213391">
                <a:moveTo>
                  <a:pt x="0" y="0"/>
                </a:moveTo>
                <a:lnTo>
                  <a:pt x="11213391" y="0"/>
                </a:lnTo>
                <a:lnTo>
                  <a:pt x="11213391" y="9992009"/>
                </a:lnTo>
                <a:lnTo>
                  <a:pt x="0" y="99920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918" t="0" r="-1510" b="-13426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-10737071">
            <a:off x="392800" y="7460960"/>
            <a:ext cx="18288000" cy="3817620"/>
          </a:xfrm>
          <a:custGeom>
            <a:avLst/>
            <a:gdLst/>
            <a:ahLst/>
            <a:cxnLst/>
            <a:rect r="r" b="b" t="t" l="l"/>
            <a:pathLst>
              <a:path h="3817620" w="18288000">
                <a:moveTo>
                  <a:pt x="18288000" y="3817620"/>
                </a:moveTo>
                <a:lnTo>
                  <a:pt x="0" y="381762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38176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173044" y="2199058"/>
            <a:ext cx="3025606" cy="733709"/>
          </a:xfrm>
          <a:custGeom>
            <a:avLst/>
            <a:gdLst/>
            <a:ahLst/>
            <a:cxnLst/>
            <a:rect r="r" b="b" t="t" l="l"/>
            <a:pathLst>
              <a:path h="733709" w="3025606">
                <a:moveTo>
                  <a:pt x="0" y="0"/>
                </a:moveTo>
                <a:lnTo>
                  <a:pt x="3025606" y="0"/>
                </a:lnTo>
                <a:lnTo>
                  <a:pt x="3025606" y="733709"/>
                </a:lnTo>
                <a:lnTo>
                  <a:pt x="0" y="733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2942" y="7510838"/>
            <a:ext cx="7461058" cy="1397108"/>
            <a:chOff x="0" y="0"/>
            <a:chExt cx="1965052" cy="3679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65052" cy="367962"/>
            </a:xfrm>
            <a:custGeom>
              <a:avLst/>
              <a:gdLst/>
              <a:ahLst/>
              <a:cxnLst/>
              <a:rect r="r" b="b" t="t" l="l"/>
              <a:pathLst>
                <a:path h="367962" w="1965052">
                  <a:moveTo>
                    <a:pt x="0" y="0"/>
                  </a:moveTo>
                  <a:lnTo>
                    <a:pt x="1965052" y="0"/>
                  </a:lnTo>
                  <a:lnTo>
                    <a:pt x="1965052" y="367962"/>
                  </a:lnTo>
                  <a:lnTo>
                    <a:pt x="0" y="367962"/>
                  </a:lnTo>
                  <a:close/>
                </a:path>
              </a:pathLst>
            </a:custGeom>
            <a:solidFill>
              <a:srgbClr val="FDB71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965052" cy="415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116727" y="7510838"/>
            <a:ext cx="7461058" cy="1397108"/>
            <a:chOff x="0" y="0"/>
            <a:chExt cx="1965052" cy="36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65052" cy="367962"/>
            </a:xfrm>
            <a:custGeom>
              <a:avLst/>
              <a:gdLst/>
              <a:ahLst/>
              <a:cxnLst/>
              <a:rect r="r" b="b" t="t" l="l"/>
              <a:pathLst>
                <a:path h="367962" w="1965052">
                  <a:moveTo>
                    <a:pt x="0" y="0"/>
                  </a:moveTo>
                  <a:lnTo>
                    <a:pt x="1965052" y="0"/>
                  </a:lnTo>
                  <a:lnTo>
                    <a:pt x="1965052" y="367962"/>
                  </a:lnTo>
                  <a:lnTo>
                    <a:pt x="0" y="367962"/>
                  </a:lnTo>
                  <a:close/>
                </a:path>
              </a:pathLst>
            </a:custGeom>
            <a:solidFill>
              <a:srgbClr val="FDB71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965052" cy="415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819876" y="7959423"/>
            <a:ext cx="499939" cy="499939"/>
          </a:xfrm>
          <a:custGeom>
            <a:avLst/>
            <a:gdLst/>
            <a:ahLst/>
            <a:cxnLst/>
            <a:rect r="r" b="b" t="t" l="l"/>
            <a:pathLst>
              <a:path h="499939" w="499939">
                <a:moveTo>
                  <a:pt x="0" y="0"/>
                </a:moveTo>
                <a:lnTo>
                  <a:pt x="499939" y="0"/>
                </a:lnTo>
                <a:lnTo>
                  <a:pt x="499939" y="499939"/>
                </a:lnTo>
                <a:lnTo>
                  <a:pt x="0" y="499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77475" y="7820756"/>
            <a:ext cx="499939" cy="499939"/>
          </a:xfrm>
          <a:custGeom>
            <a:avLst/>
            <a:gdLst/>
            <a:ahLst/>
            <a:cxnLst/>
            <a:rect r="r" b="b" t="t" l="l"/>
            <a:pathLst>
              <a:path h="499939" w="499939">
                <a:moveTo>
                  <a:pt x="0" y="0"/>
                </a:moveTo>
                <a:lnTo>
                  <a:pt x="499939" y="0"/>
                </a:lnTo>
                <a:lnTo>
                  <a:pt x="499939" y="499939"/>
                </a:lnTo>
                <a:lnTo>
                  <a:pt x="0" y="499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0"/>
            <a:ext cx="498669" cy="9258300"/>
            <a:chOff x="0" y="0"/>
            <a:chExt cx="131337" cy="2438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1337" cy="2438400"/>
            </a:xfrm>
            <a:custGeom>
              <a:avLst/>
              <a:gdLst/>
              <a:ahLst/>
              <a:cxnLst/>
              <a:rect r="r" b="b" t="t" l="l"/>
              <a:pathLst>
                <a:path h="2438400" w="131337">
                  <a:moveTo>
                    <a:pt x="0" y="0"/>
                  </a:moveTo>
                  <a:lnTo>
                    <a:pt x="131337" y="0"/>
                  </a:lnTo>
                  <a:lnTo>
                    <a:pt x="131337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B2B2B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31337" cy="2486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5184483" y="1160337"/>
            <a:ext cx="2393302" cy="984246"/>
          </a:xfrm>
          <a:custGeom>
            <a:avLst/>
            <a:gdLst/>
            <a:ahLst/>
            <a:cxnLst/>
            <a:rect r="r" b="b" t="t" l="l"/>
            <a:pathLst>
              <a:path h="984246" w="2393302">
                <a:moveTo>
                  <a:pt x="0" y="0"/>
                </a:moveTo>
                <a:lnTo>
                  <a:pt x="2393302" y="0"/>
                </a:lnTo>
                <a:lnTo>
                  <a:pt x="2393302" y="984245"/>
                </a:lnTo>
                <a:lnTo>
                  <a:pt x="0" y="9842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567831" y="2392535"/>
            <a:ext cx="4989433" cy="5031847"/>
            <a:chOff x="0" y="0"/>
            <a:chExt cx="837581" cy="84470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37581" cy="844701"/>
            </a:xfrm>
            <a:custGeom>
              <a:avLst/>
              <a:gdLst/>
              <a:ahLst/>
              <a:cxnLst/>
              <a:rect r="r" b="b" t="t" l="l"/>
              <a:pathLst>
                <a:path h="844701" w="837581">
                  <a:moveTo>
                    <a:pt x="85341" y="0"/>
                  </a:moveTo>
                  <a:lnTo>
                    <a:pt x="752239" y="0"/>
                  </a:lnTo>
                  <a:cubicBezTo>
                    <a:pt x="774873" y="0"/>
                    <a:pt x="796580" y="8991"/>
                    <a:pt x="812585" y="24996"/>
                  </a:cubicBezTo>
                  <a:cubicBezTo>
                    <a:pt x="828589" y="41001"/>
                    <a:pt x="837581" y="62708"/>
                    <a:pt x="837581" y="85341"/>
                  </a:cubicBezTo>
                  <a:lnTo>
                    <a:pt x="837581" y="759359"/>
                  </a:lnTo>
                  <a:cubicBezTo>
                    <a:pt x="837581" y="781993"/>
                    <a:pt x="828589" y="803700"/>
                    <a:pt x="812585" y="819705"/>
                  </a:cubicBezTo>
                  <a:cubicBezTo>
                    <a:pt x="796580" y="835709"/>
                    <a:pt x="774873" y="844701"/>
                    <a:pt x="752239" y="844701"/>
                  </a:cubicBezTo>
                  <a:lnTo>
                    <a:pt x="85341" y="844701"/>
                  </a:lnTo>
                  <a:cubicBezTo>
                    <a:pt x="62708" y="844701"/>
                    <a:pt x="41001" y="835709"/>
                    <a:pt x="24996" y="819705"/>
                  </a:cubicBezTo>
                  <a:cubicBezTo>
                    <a:pt x="8991" y="803700"/>
                    <a:pt x="0" y="781993"/>
                    <a:pt x="0" y="759359"/>
                  </a:cubicBezTo>
                  <a:lnTo>
                    <a:pt x="0" y="85341"/>
                  </a:lnTo>
                  <a:cubicBezTo>
                    <a:pt x="0" y="62708"/>
                    <a:pt x="8991" y="41001"/>
                    <a:pt x="24996" y="24996"/>
                  </a:cubicBezTo>
                  <a:cubicBezTo>
                    <a:pt x="41001" y="8991"/>
                    <a:pt x="62708" y="0"/>
                    <a:pt x="85341" y="0"/>
                  </a:cubicBezTo>
                  <a:close/>
                </a:path>
              </a:pathLst>
            </a:custGeom>
            <a:blipFill>
              <a:blip r:embed="rId6"/>
              <a:stretch>
                <a:fillRect l="-5330" t="0" r="-533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682942" y="1257724"/>
            <a:ext cx="2063849" cy="848758"/>
          </a:xfrm>
          <a:custGeom>
            <a:avLst/>
            <a:gdLst/>
            <a:ahLst/>
            <a:cxnLst/>
            <a:rect r="r" b="b" t="t" l="l"/>
            <a:pathLst>
              <a:path h="848758" w="2063849">
                <a:moveTo>
                  <a:pt x="0" y="0"/>
                </a:moveTo>
                <a:lnTo>
                  <a:pt x="2063849" y="0"/>
                </a:lnTo>
                <a:lnTo>
                  <a:pt x="2063849" y="848758"/>
                </a:lnTo>
                <a:lnTo>
                  <a:pt x="0" y="848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0981156" y="2267037"/>
            <a:ext cx="4655024" cy="5121347"/>
            <a:chOff x="0" y="0"/>
            <a:chExt cx="781443" cy="85972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81443" cy="859725"/>
            </a:xfrm>
            <a:custGeom>
              <a:avLst/>
              <a:gdLst/>
              <a:ahLst/>
              <a:cxnLst/>
              <a:rect r="r" b="b" t="t" l="l"/>
              <a:pathLst>
                <a:path h="859725" w="781443">
                  <a:moveTo>
                    <a:pt x="86483" y="0"/>
                  </a:moveTo>
                  <a:lnTo>
                    <a:pt x="694960" y="0"/>
                  </a:lnTo>
                  <a:cubicBezTo>
                    <a:pt x="717897" y="0"/>
                    <a:pt x="739894" y="9112"/>
                    <a:pt x="756113" y="25330"/>
                  </a:cubicBezTo>
                  <a:cubicBezTo>
                    <a:pt x="772332" y="41549"/>
                    <a:pt x="781443" y="63546"/>
                    <a:pt x="781443" y="86483"/>
                  </a:cubicBezTo>
                  <a:lnTo>
                    <a:pt x="781443" y="773242"/>
                  </a:lnTo>
                  <a:cubicBezTo>
                    <a:pt x="781443" y="796179"/>
                    <a:pt x="772332" y="818176"/>
                    <a:pt x="756113" y="834395"/>
                  </a:cubicBezTo>
                  <a:cubicBezTo>
                    <a:pt x="739894" y="850614"/>
                    <a:pt x="717897" y="859725"/>
                    <a:pt x="694960" y="859725"/>
                  </a:cubicBezTo>
                  <a:lnTo>
                    <a:pt x="86483" y="859725"/>
                  </a:lnTo>
                  <a:cubicBezTo>
                    <a:pt x="63546" y="859725"/>
                    <a:pt x="41549" y="850614"/>
                    <a:pt x="25330" y="834395"/>
                  </a:cubicBezTo>
                  <a:cubicBezTo>
                    <a:pt x="9112" y="818176"/>
                    <a:pt x="0" y="796179"/>
                    <a:pt x="0" y="773242"/>
                  </a:cubicBezTo>
                  <a:lnTo>
                    <a:pt x="0" y="86483"/>
                  </a:lnTo>
                  <a:cubicBezTo>
                    <a:pt x="0" y="63546"/>
                    <a:pt x="9112" y="41549"/>
                    <a:pt x="25330" y="25330"/>
                  </a:cubicBezTo>
                  <a:cubicBezTo>
                    <a:pt x="41549" y="9112"/>
                    <a:pt x="63546" y="0"/>
                    <a:pt x="86483" y="0"/>
                  </a:cubicBezTo>
                  <a:close/>
                </a:path>
              </a:pathLst>
            </a:custGeom>
            <a:blipFill>
              <a:blip r:embed="rId7"/>
              <a:stretch>
                <a:fillRect l="-170" t="0" r="-170" b="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2692074" y="435800"/>
            <a:ext cx="11018531" cy="11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977"/>
              </a:lnSpc>
            </a:pPr>
            <a:r>
              <a:rPr lang="en-US" b="true" sz="6699" i="true">
                <a:solidFill>
                  <a:srgbClr val="1B2957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Жұмыс жоспары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976693" y="7902273"/>
            <a:ext cx="5690710" cy="48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b="true" sz="2800" i="true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Кешенді жоспар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425271" y="7824982"/>
            <a:ext cx="5690710" cy="533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b="true" sz="3000" i="true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Жылдық жоспар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30525" y="1117245"/>
            <a:ext cx="12670311" cy="2135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41"/>
              </a:lnSpc>
              <a:spcBef>
                <a:spcPct val="0"/>
              </a:spcBef>
            </a:pPr>
            <a:r>
              <a:rPr lang="en-US" b="true" sz="6299" i="true">
                <a:solidFill>
                  <a:srgbClr val="1B2957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Жылдық</a:t>
            </a:r>
            <a:r>
              <a:rPr lang="en-US" b="true" sz="6299" i="true">
                <a:solidFill>
                  <a:srgbClr val="1B2957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жоспарға сай а</a:t>
            </a:r>
            <a:r>
              <a:rPr lang="en-US" b="true" sz="6299" i="true">
                <a:solidFill>
                  <a:srgbClr val="1B2957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тқарылған жұмыстар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710215" y="3980514"/>
            <a:ext cx="5895053" cy="1318807"/>
            <a:chOff x="0" y="0"/>
            <a:chExt cx="1552607" cy="3473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52607" cy="347340"/>
            </a:xfrm>
            <a:custGeom>
              <a:avLst/>
              <a:gdLst/>
              <a:ahLst/>
              <a:cxnLst/>
              <a:rect r="r" b="b" t="t" l="l"/>
              <a:pathLst>
                <a:path h="347340" w="1552607">
                  <a:moveTo>
                    <a:pt x="0" y="0"/>
                  </a:moveTo>
                  <a:lnTo>
                    <a:pt x="1552607" y="0"/>
                  </a:lnTo>
                  <a:lnTo>
                    <a:pt x="1552607" y="347340"/>
                  </a:lnTo>
                  <a:lnTo>
                    <a:pt x="0" y="347340"/>
                  </a:lnTo>
                  <a:close/>
                </a:path>
              </a:pathLst>
            </a:custGeom>
            <a:solidFill>
              <a:srgbClr val="FDB71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552607" cy="394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31705" y="4247489"/>
            <a:ext cx="5252074" cy="75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b="true" sz="2100" i="true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•https://www.instagram.com/reel/DGuWJwRt88f/?igsh=cjAwcTQ4MjZybmgy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4502676" y="6620685"/>
            <a:ext cx="5895053" cy="1318807"/>
            <a:chOff x="0" y="0"/>
            <a:chExt cx="1552607" cy="3473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52607" cy="347340"/>
            </a:xfrm>
            <a:custGeom>
              <a:avLst/>
              <a:gdLst/>
              <a:ahLst/>
              <a:cxnLst/>
              <a:rect r="r" b="b" t="t" l="l"/>
              <a:pathLst>
                <a:path h="347340" w="1552607">
                  <a:moveTo>
                    <a:pt x="0" y="0"/>
                  </a:moveTo>
                  <a:lnTo>
                    <a:pt x="1552607" y="0"/>
                  </a:lnTo>
                  <a:lnTo>
                    <a:pt x="1552607" y="347340"/>
                  </a:lnTo>
                  <a:lnTo>
                    <a:pt x="0" y="347340"/>
                  </a:lnTo>
                  <a:close/>
                </a:path>
              </a:pathLst>
            </a:custGeom>
            <a:solidFill>
              <a:srgbClr val="FDB71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552607" cy="394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617151" y="6887660"/>
            <a:ext cx="5780579" cy="75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b="true" sz="2100" i="true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•https://www.instagram.com/reel/DGuSYb7NPgg/?igsh=Z3RzaGFncmszbmg2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273665" y="3952039"/>
            <a:ext cx="5895053" cy="1318807"/>
            <a:chOff x="0" y="0"/>
            <a:chExt cx="1552607" cy="3473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52607" cy="347340"/>
            </a:xfrm>
            <a:custGeom>
              <a:avLst/>
              <a:gdLst/>
              <a:ahLst/>
              <a:cxnLst/>
              <a:rect r="r" b="b" t="t" l="l"/>
              <a:pathLst>
                <a:path h="347340" w="1552607">
                  <a:moveTo>
                    <a:pt x="0" y="0"/>
                  </a:moveTo>
                  <a:lnTo>
                    <a:pt x="1552607" y="0"/>
                  </a:lnTo>
                  <a:lnTo>
                    <a:pt x="1552607" y="347340"/>
                  </a:lnTo>
                  <a:lnTo>
                    <a:pt x="0" y="347340"/>
                  </a:lnTo>
                  <a:close/>
                </a:path>
              </a:pathLst>
            </a:custGeom>
            <a:solidFill>
              <a:srgbClr val="FDB71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552607" cy="394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435912" y="4247489"/>
            <a:ext cx="5732806" cy="75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b="true" sz="2100" i="true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•https://www.instagram.com/reel/DE6few8tRfL/?igsh=Ym1ka3BkNXU1NWw3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9856305" y="5270846"/>
            <a:ext cx="8624826" cy="8515056"/>
          </a:xfrm>
          <a:custGeom>
            <a:avLst/>
            <a:gdLst/>
            <a:ahLst/>
            <a:cxnLst/>
            <a:rect r="r" b="b" t="t" l="l"/>
            <a:pathLst>
              <a:path h="8515056" w="8624826">
                <a:moveTo>
                  <a:pt x="0" y="0"/>
                </a:moveTo>
                <a:lnTo>
                  <a:pt x="8624826" y="0"/>
                </a:lnTo>
                <a:lnTo>
                  <a:pt x="8624826" y="8515056"/>
                </a:lnTo>
                <a:lnTo>
                  <a:pt x="0" y="8515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011333" y="7053893"/>
            <a:ext cx="2789391" cy="1147137"/>
          </a:xfrm>
          <a:custGeom>
            <a:avLst/>
            <a:gdLst/>
            <a:ahLst/>
            <a:cxnLst/>
            <a:rect r="r" b="b" t="t" l="l"/>
            <a:pathLst>
              <a:path h="1147137" w="2789391">
                <a:moveTo>
                  <a:pt x="0" y="0"/>
                </a:moveTo>
                <a:lnTo>
                  <a:pt x="2789391" y="0"/>
                </a:lnTo>
                <a:lnTo>
                  <a:pt x="2789391" y="1147138"/>
                </a:lnTo>
                <a:lnTo>
                  <a:pt x="0" y="11471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800000">
            <a:off x="14168718" y="588319"/>
            <a:ext cx="3632006" cy="880762"/>
          </a:xfrm>
          <a:custGeom>
            <a:avLst/>
            <a:gdLst/>
            <a:ahLst/>
            <a:cxnLst/>
            <a:rect r="r" b="b" t="t" l="l"/>
            <a:pathLst>
              <a:path h="880762" w="3632006">
                <a:moveTo>
                  <a:pt x="0" y="0"/>
                </a:moveTo>
                <a:lnTo>
                  <a:pt x="3632006" y="0"/>
                </a:lnTo>
                <a:lnTo>
                  <a:pt x="3632006" y="880762"/>
                </a:lnTo>
                <a:lnTo>
                  <a:pt x="0" y="880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6184138"/>
            <a:ext cx="18288000" cy="4114800"/>
            <a:chOff x="0" y="0"/>
            <a:chExt cx="4816593" cy="10837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083733"/>
            </a:xfrm>
            <a:custGeom>
              <a:avLst/>
              <a:gdLst/>
              <a:ahLst/>
              <a:cxnLst/>
              <a:rect r="r" b="b" t="t" l="l"/>
              <a:pathLst>
                <a:path h="10837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2734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16593" cy="11313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6853390"/>
            <a:ext cx="499939" cy="499939"/>
          </a:xfrm>
          <a:custGeom>
            <a:avLst/>
            <a:gdLst/>
            <a:ahLst/>
            <a:cxnLst/>
            <a:rect r="r" b="b" t="t" l="l"/>
            <a:pathLst>
              <a:path h="499939" w="499939">
                <a:moveTo>
                  <a:pt x="0" y="0"/>
                </a:moveTo>
                <a:lnTo>
                  <a:pt x="499939" y="0"/>
                </a:lnTo>
                <a:lnTo>
                  <a:pt x="499939" y="499938"/>
                </a:lnTo>
                <a:lnTo>
                  <a:pt x="0" y="499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7512013"/>
            <a:ext cx="499939" cy="499939"/>
          </a:xfrm>
          <a:custGeom>
            <a:avLst/>
            <a:gdLst/>
            <a:ahLst/>
            <a:cxnLst/>
            <a:rect r="r" b="b" t="t" l="l"/>
            <a:pathLst>
              <a:path h="499939" w="499939">
                <a:moveTo>
                  <a:pt x="0" y="0"/>
                </a:moveTo>
                <a:lnTo>
                  <a:pt x="499939" y="0"/>
                </a:lnTo>
                <a:lnTo>
                  <a:pt x="499939" y="499939"/>
                </a:lnTo>
                <a:lnTo>
                  <a:pt x="0" y="499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8170637"/>
            <a:ext cx="499939" cy="499939"/>
          </a:xfrm>
          <a:custGeom>
            <a:avLst/>
            <a:gdLst/>
            <a:ahLst/>
            <a:cxnLst/>
            <a:rect r="r" b="b" t="t" l="l"/>
            <a:pathLst>
              <a:path h="499939" w="499939">
                <a:moveTo>
                  <a:pt x="0" y="0"/>
                </a:moveTo>
                <a:lnTo>
                  <a:pt x="499939" y="0"/>
                </a:lnTo>
                <a:lnTo>
                  <a:pt x="499939" y="499939"/>
                </a:lnTo>
                <a:lnTo>
                  <a:pt x="0" y="499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0">
            <a:off x="0" y="0"/>
            <a:ext cx="4623735" cy="4564888"/>
          </a:xfrm>
          <a:custGeom>
            <a:avLst/>
            <a:gdLst/>
            <a:ahLst/>
            <a:cxnLst/>
            <a:rect r="r" b="b" t="t" l="l"/>
            <a:pathLst>
              <a:path h="4564888" w="4623735">
                <a:moveTo>
                  <a:pt x="4623735" y="4564888"/>
                </a:moveTo>
                <a:lnTo>
                  <a:pt x="0" y="4564888"/>
                </a:lnTo>
                <a:lnTo>
                  <a:pt x="0" y="0"/>
                </a:lnTo>
                <a:lnTo>
                  <a:pt x="4623735" y="0"/>
                </a:lnTo>
                <a:lnTo>
                  <a:pt x="4623735" y="45648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664807" y="0"/>
            <a:ext cx="2375748" cy="977026"/>
          </a:xfrm>
          <a:custGeom>
            <a:avLst/>
            <a:gdLst/>
            <a:ahLst/>
            <a:cxnLst/>
            <a:rect r="r" b="b" t="t" l="l"/>
            <a:pathLst>
              <a:path h="977026" w="2375748">
                <a:moveTo>
                  <a:pt x="0" y="0"/>
                </a:moveTo>
                <a:lnTo>
                  <a:pt x="2375749" y="0"/>
                </a:lnTo>
                <a:lnTo>
                  <a:pt x="2375749" y="977026"/>
                </a:lnTo>
                <a:lnTo>
                  <a:pt x="0" y="977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469909" y="7941052"/>
            <a:ext cx="2789391" cy="1147137"/>
          </a:xfrm>
          <a:custGeom>
            <a:avLst/>
            <a:gdLst/>
            <a:ahLst/>
            <a:cxnLst/>
            <a:rect r="r" b="b" t="t" l="l"/>
            <a:pathLst>
              <a:path h="1147137" w="2789391">
                <a:moveTo>
                  <a:pt x="0" y="0"/>
                </a:moveTo>
                <a:lnTo>
                  <a:pt x="2789391" y="0"/>
                </a:lnTo>
                <a:lnTo>
                  <a:pt x="2789391" y="1147137"/>
                </a:lnTo>
                <a:lnTo>
                  <a:pt x="0" y="11471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1506" y="0"/>
            <a:ext cx="11301259" cy="6184138"/>
          </a:xfrm>
          <a:custGeom>
            <a:avLst/>
            <a:gdLst/>
            <a:ahLst/>
            <a:cxnLst/>
            <a:rect r="r" b="b" t="t" l="l"/>
            <a:pathLst>
              <a:path h="6184138" w="11301259">
                <a:moveTo>
                  <a:pt x="0" y="0"/>
                </a:moveTo>
                <a:lnTo>
                  <a:pt x="11301259" y="0"/>
                </a:lnTo>
                <a:lnTo>
                  <a:pt x="11301259" y="6184138"/>
                </a:lnTo>
                <a:lnTo>
                  <a:pt x="0" y="6184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2794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59502" y="6876665"/>
            <a:ext cx="9491699" cy="415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b="true" sz="2400" i="true">
                <a:solidFill>
                  <a:srgbClr val="F1EDE7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Мектептің әлеуметтік желідегі порталы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59502" y="8264813"/>
            <a:ext cx="6784850" cy="415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i="true" b="true">
                <a:solidFill>
                  <a:srgbClr val="F1EDE7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Сыбайлас жемқорлық туралы заңнама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59502" y="7606189"/>
            <a:ext cx="6784850" cy="415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i="true" b="true">
                <a:solidFill>
                  <a:srgbClr val="F1EDE7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Мектептің ішкі тәртіп ережелері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6294665" y="9414665"/>
            <a:ext cx="3393426" cy="822906"/>
          </a:xfrm>
          <a:custGeom>
            <a:avLst/>
            <a:gdLst/>
            <a:ahLst/>
            <a:cxnLst/>
            <a:rect r="r" b="b" t="t" l="l"/>
            <a:pathLst>
              <a:path h="822906" w="3393426">
                <a:moveTo>
                  <a:pt x="0" y="0"/>
                </a:moveTo>
                <a:lnTo>
                  <a:pt x="3393426" y="0"/>
                </a:lnTo>
                <a:lnTo>
                  <a:pt x="3393426" y="822906"/>
                </a:lnTo>
                <a:lnTo>
                  <a:pt x="0" y="822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3333625" cy="10287000"/>
            <a:chOff x="0" y="0"/>
            <a:chExt cx="877992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779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877992">
                  <a:moveTo>
                    <a:pt x="0" y="0"/>
                  </a:moveTo>
                  <a:lnTo>
                    <a:pt x="877992" y="0"/>
                  </a:lnTo>
                  <a:lnTo>
                    <a:pt x="8779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D1C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77992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88634" y="8846847"/>
            <a:ext cx="7461058" cy="822906"/>
            <a:chOff x="0" y="0"/>
            <a:chExt cx="1965052" cy="2167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65052" cy="216732"/>
            </a:xfrm>
            <a:custGeom>
              <a:avLst/>
              <a:gdLst/>
              <a:ahLst/>
              <a:cxnLst/>
              <a:rect r="r" b="b" t="t" l="l"/>
              <a:pathLst>
                <a:path h="216732" w="1965052">
                  <a:moveTo>
                    <a:pt x="0" y="0"/>
                  </a:moveTo>
                  <a:lnTo>
                    <a:pt x="1965052" y="0"/>
                  </a:lnTo>
                  <a:lnTo>
                    <a:pt x="1965052" y="216732"/>
                  </a:lnTo>
                  <a:lnTo>
                    <a:pt x="0" y="216732"/>
                  </a:lnTo>
                  <a:close/>
                </a:path>
              </a:pathLst>
            </a:custGeom>
            <a:solidFill>
              <a:srgbClr val="FDB71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965052" cy="2643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469984" y="8667778"/>
            <a:ext cx="7461058" cy="822906"/>
            <a:chOff x="0" y="0"/>
            <a:chExt cx="1965052" cy="2167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65052" cy="216732"/>
            </a:xfrm>
            <a:custGeom>
              <a:avLst/>
              <a:gdLst/>
              <a:ahLst/>
              <a:cxnLst/>
              <a:rect r="r" b="b" t="t" l="l"/>
              <a:pathLst>
                <a:path h="216732" w="1965052">
                  <a:moveTo>
                    <a:pt x="0" y="0"/>
                  </a:moveTo>
                  <a:lnTo>
                    <a:pt x="1965052" y="0"/>
                  </a:lnTo>
                  <a:lnTo>
                    <a:pt x="1965052" y="216732"/>
                  </a:lnTo>
                  <a:lnTo>
                    <a:pt x="0" y="216732"/>
                  </a:lnTo>
                  <a:close/>
                </a:path>
              </a:pathLst>
            </a:custGeom>
            <a:solidFill>
              <a:srgbClr val="FDB71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965052" cy="2643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32515" y="134007"/>
            <a:ext cx="7417177" cy="8381371"/>
            <a:chOff x="0" y="0"/>
            <a:chExt cx="1149115" cy="129849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49115" cy="1298494"/>
            </a:xfrm>
            <a:custGeom>
              <a:avLst/>
              <a:gdLst/>
              <a:ahLst/>
              <a:cxnLst/>
              <a:rect r="r" b="b" t="t" l="l"/>
              <a:pathLst>
                <a:path h="1298494" w="1149115">
                  <a:moveTo>
                    <a:pt x="0" y="0"/>
                  </a:moveTo>
                  <a:lnTo>
                    <a:pt x="1149115" y="0"/>
                  </a:lnTo>
                  <a:lnTo>
                    <a:pt x="1149115" y="1298494"/>
                  </a:lnTo>
                  <a:lnTo>
                    <a:pt x="0" y="1298494"/>
                  </a:lnTo>
                  <a:close/>
                </a:path>
              </a:pathLst>
            </a:custGeom>
            <a:blipFill>
              <a:blip r:embed="rId4"/>
              <a:stretch>
                <a:fillRect l="0" t="-4452" r="0" b="-4452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4389609" y="9414665"/>
            <a:ext cx="2000987" cy="822906"/>
          </a:xfrm>
          <a:custGeom>
            <a:avLst/>
            <a:gdLst/>
            <a:ahLst/>
            <a:cxnLst/>
            <a:rect r="r" b="b" t="t" l="l"/>
            <a:pathLst>
              <a:path h="822906" w="2000987">
                <a:moveTo>
                  <a:pt x="0" y="0"/>
                </a:moveTo>
                <a:lnTo>
                  <a:pt x="2000987" y="0"/>
                </a:lnTo>
                <a:lnTo>
                  <a:pt x="2000987" y="822906"/>
                </a:lnTo>
                <a:lnTo>
                  <a:pt x="0" y="822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9469984" y="121018"/>
            <a:ext cx="7417177" cy="8394360"/>
            <a:chOff x="0" y="0"/>
            <a:chExt cx="1149115" cy="130050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49115" cy="1300506"/>
            </a:xfrm>
            <a:custGeom>
              <a:avLst/>
              <a:gdLst/>
              <a:ahLst/>
              <a:cxnLst/>
              <a:rect r="r" b="b" t="t" l="l"/>
              <a:pathLst>
                <a:path h="1300506" w="1149115">
                  <a:moveTo>
                    <a:pt x="0" y="0"/>
                  </a:moveTo>
                  <a:lnTo>
                    <a:pt x="1149115" y="0"/>
                  </a:lnTo>
                  <a:lnTo>
                    <a:pt x="1149115" y="1300506"/>
                  </a:lnTo>
                  <a:lnTo>
                    <a:pt x="0" y="1300506"/>
                  </a:lnTo>
                  <a:close/>
                </a:path>
              </a:pathLst>
            </a:custGeom>
            <a:blipFill>
              <a:blip r:embed="rId7"/>
              <a:stretch>
                <a:fillRect l="0" t="-14151" r="0" b="-14151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2273370" y="8989061"/>
            <a:ext cx="3543568" cy="48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b="true" sz="2800" i="true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Қалалық бұйрық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090970" y="8852537"/>
            <a:ext cx="6597277" cy="45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80"/>
              </a:lnSpc>
            </a:pPr>
            <a:r>
              <a:rPr lang="en-US" b="true" sz="2700" i="true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мектепішілік бұйрық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8864" y="2258992"/>
            <a:ext cx="18049136" cy="8147233"/>
            <a:chOff x="0" y="0"/>
            <a:chExt cx="4753682" cy="21457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53682" cy="2145773"/>
            </a:xfrm>
            <a:custGeom>
              <a:avLst/>
              <a:gdLst/>
              <a:ahLst/>
              <a:cxnLst/>
              <a:rect r="r" b="b" t="t" l="l"/>
              <a:pathLst>
                <a:path h="2145773" w="4753682">
                  <a:moveTo>
                    <a:pt x="0" y="0"/>
                  </a:moveTo>
                  <a:lnTo>
                    <a:pt x="4753682" y="0"/>
                  </a:lnTo>
                  <a:lnTo>
                    <a:pt x="4753682" y="2145773"/>
                  </a:lnTo>
                  <a:lnTo>
                    <a:pt x="0" y="2145773"/>
                  </a:lnTo>
                  <a:close/>
                </a:path>
              </a:pathLst>
            </a:custGeom>
            <a:solidFill>
              <a:srgbClr val="2734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753682" cy="2193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650712" y="2711733"/>
            <a:ext cx="5919805" cy="7050661"/>
            <a:chOff x="0" y="0"/>
            <a:chExt cx="917133" cy="10923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17133" cy="1092332"/>
            </a:xfrm>
            <a:custGeom>
              <a:avLst/>
              <a:gdLst/>
              <a:ahLst/>
              <a:cxnLst/>
              <a:rect r="r" b="b" t="t" l="l"/>
              <a:pathLst>
                <a:path h="1092332" w="917133">
                  <a:moveTo>
                    <a:pt x="109855" y="0"/>
                  </a:moveTo>
                  <a:lnTo>
                    <a:pt x="807277" y="0"/>
                  </a:lnTo>
                  <a:cubicBezTo>
                    <a:pt x="867949" y="0"/>
                    <a:pt x="917133" y="49184"/>
                    <a:pt x="917133" y="109855"/>
                  </a:cubicBezTo>
                  <a:lnTo>
                    <a:pt x="917133" y="982477"/>
                  </a:lnTo>
                  <a:cubicBezTo>
                    <a:pt x="917133" y="1043148"/>
                    <a:pt x="867949" y="1092332"/>
                    <a:pt x="807277" y="1092332"/>
                  </a:cubicBezTo>
                  <a:lnTo>
                    <a:pt x="109855" y="1092332"/>
                  </a:lnTo>
                  <a:cubicBezTo>
                    <a:pt x="49184" y="1092332"/>
                    <a:pt x="0" y="1043148"/>
                    <a:pt x="0" y="982477"/>
                  </a:cubicBezTo>
                  <a:lnTo>
                    <a:pt x="0" y="109855"/>
                  </a:lnTo>
                  <a:cubicBezTo>
                    <a:pt x="0" y="49184"/>
                    <a:pt x="49184" y="0"/>
                    <a:pt x="109855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492" r="0" b="-3492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56121" y="2711733"/>
            <a:ext cx="5646698" cy="7050661"/>
          </a:xfrm>
          <a:custGeom>
            <a:avLst/>
            <a:gdLst/>
            <a:ahLst/>
            <a:cxnLst/>
            <a:rect r="r" b="b" t="t" l="l"/>
            <a:pathLst>
              <a:path h="7050661" w="5646698">
                <a:moveTo>
                  <a:pt x="0" y="0"/>
                </a:moveTo>
                <a:lnTo>
                  <a:pt x="5646698" y="0"/>
                </a:lnTo>
                <a:lnTo>
                  <a:pt x="5646698" y="7050661"/>
                </a:lnTo>
                <a:lnTo>
                  <a:pt x="0" y="7050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32" t="-2769" r="0" b="-6817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928199" y="-197108"/>
            <a:ext cx="10431602" cy="2135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41"/>
              </a:lnSpc>
              <a:spcBef>
                <a:spcPct val="0"/>
              </a:spcBef>
            </a:pPr>
            <a:r>
              <a:rPr lang="en-US" b="true" sz="6299" i="true">
                <a:solidFill>
                  <a:srgbClr val="1B2957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Мектепішілік</a:t>
            </a:r>
            <a:r>
              <a:rPr lang="en-US" b="true" sz="6299" i="true">
                <a:solidFill>
                  <a:srgbClr val="1B2957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ішкі талдау жұмыстары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6294665" y="9414665"/>
            <a:ext cx="3393426" cy="822906"/>
          </a:xfrm>
          <a:custGeom>
            <a:avLst/>
            <a:gdLst/>
            <a:ahLst/>
            <a:cxnLst/>
            <a:rect r="r" b="b" t="t" l="l"/>
            <a:pathLst>
              <a:path h="822906" w="3393426">
                <a:moveTo>
                  <a:pt x="0" y="0"/>
                </a:moveTo>
                <a:lnTo>
                  <a:pt x="3393426" y="0"/>
                </a:lnTo>
                <a:lnTo>
                  <a:pt x="3393426" y="822906"/>
                </a:lnTo>
                <a:lnTo>
                  <a:pt x="0" y="822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3333625" cy="10287000"/>
            <a:chOff x="0" y="0"/>
            <a:chExt cx="877992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779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877992">
                  <a:moveTo>
                    <a:pt x="0" y="0"/>
                  </a:moveTo>
                  <a:lnTo>
                    <a:pt x="877992" y="0"/>
                  </a:lnTo>
                  <a:lnTo>
                    <a:pt x="8779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D1C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77992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842123" y="0"/>
            <a:ext cx="7417177" cy="10237571"/>
            <a:chOff x="0" y="0"/>
            <a:chExt cx="1149115" cy="158606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9115" cy="1586068"/>
            </a:xfrm>
            <a:custGeom>
              <a:avLst/>
              <a:gdLst/>
              <a:ahLst/>
              <a:cxnLst/>
              <a:rect r="r" b="b" t="t" l="l"/>
              <a:pathLst>
                <a:path h="1586068" w="1149115">
                  <a:moveTo>
                    <a:pt x="86634" y="0"/>
                  </a:moveTo>
                  <a:lnTo>
                    <a:pt x="1062481" y="0"/>
                  </a:lnTo>
                  <a:cubicBezTo>
                    <a:pt x="1110327" y="0"/>
                    <a:pt x="1149115" y="38787"/>
                    <a:pt x="1149115" y="86634"/>
                  </a:cubicBezTo>
                  <a:lnTo>
                    <a:pt x="1149115" y="1499434"/>
                  </a:lnTo>
                  <a:cubicBezTo>
                    <a:pt x="1149115" y="1547280"/>
                    <a:pt x="1110327" y="1586068"/>
                    <a:pt x="1062481" y="1586068"/>
                  </a:cubicBezTo>
                  <a:lnTo>
                    <a:pt x="86634" y="1586068"/>
                  </a:lnTo>
                  <a:cubicBezTo>
                    <a:pt x="38787" y="1586068"/>
                    <a:pt x="0" y="1547280"/>
                    <a:pt x="0" y="1499434"/>
                  </a:cubicBezTo>
                  <a:lnTo>
                    <a:pt x="0" y="86634"/>
                  </a:lnTo>
                  <a:cubicBezTo>
                    <a:pt x="0" y="38787"/>
                    <a:pt x="38787" y="0"/>
                    <a:pt x="86634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7729" r="0" b="-7729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4389609" y="9414665"/>
            <a:ext cx="2000987" cy="822906"/>
          </a:xfrm>
          <a:custGeom>
            <a:avLst/>
            <a:gdLst/>
            <a:ahLst/>
            <a:cxnLst/>
            <a:rect r="r" b="b" t="t" l="l"/>
            <a:pathLst>
              <a:path h="822906" w="2000987">
                <a:moveTo>
                  <a:pt x="0" y="0"/>
                </a:moveTo>
                <a:lnTo>
                  <a:pt x="2000987" y="0"/>
                </a:lnTo>
                <a:lnTo>
                  <a:pt x="2000987" y="822906"/>
                </a:lnTo>
                <a:lnTo>
                  <a:pt x="0" y="822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0" y="0"/>
            <a:ext cx="7417177" cy="10299989"/>
            <a:chOff x="0" y="0"/>
            <a:chExt cx="1149115" cy="159573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49115" cy="1595738"/>
            </a:xfrm>
            <a:custGeom>
              <a:avLst/>
              <a:gdLst/>
              <a:ahLst/>
              <a:cxnLst/>
              <a:rect r="r" b="b" t="t" l="l"/>
              <a:pathLst>
                <a:path h="1595738" w="1149115">
                  <a:moveTo>
                    <a:pt x="79327" y="0"/>
                  </a:moveTo>
                  <a:lnTo>
                    <a:pt x="1069787" y="0"/>
                  </a:lnTo>
                  <a:cubicBezTo>
                    <a:pt x="1113599" y="0"/>
                    <a:pt x="1149115" y="35516"/>
                    <a:pt x="1149115" y="79327"/>
                  </a:cubicBezTo>
                  <a:lnTo>
                    <a:pt x="1149115" y="1516410"/>
                  </a:lnTo>
                  <a:cubicBezTo>
                    <a:pt x="1149115" y="1560222"/>
                    <a:pt x="1113599" y="1595738"/>
                    <a:pt x="1069787" y="1595738"/>
                  </a:cubicBezTo>
                  <a:lnTo>
                    <a:pt x="79327" y="1595738"/>
                  </a:lnTo>
                  <a:cubicBezTo>
                    <a:pt x="58289" y="1595738"/>
                    <a:pt x="38111" y="1587380"/>
                    <a:pt x="23234" y="1572503"/>
                  </a:cubicBezTo>
                  <a:cubicBezTo>
                    <a:pt x="8358" y="1557627"/>
                    <a:pt x="0" y="1537449"/>
                    <a:pt x="0" y="1516410"/>
                  </a:cubicBezTo>
                  <a:lnTo>
                    <a:pt x="0" y="79327"/>
                  </a:lnTo>
                  <a:cubicBezTo>
                    <a:pt x="0" y="35516"/>
                    <a:pt x="35516" y="0"/>
                    <a:pt x="79327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801" r="0" b="-80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957562" y="9080256"/>
            <a:ext cx="7461058" cy="1157315"/>
            <a:chOff x="0" y="0"/>
            <a:chExt cx="1965052" cy="30480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65052" cy="304807"/>
            </a:xfrm>
            <a:custGeom>
              <a:avLst/>
              <a:gdLst/>
              <a:ahLst/>
              <a:cxnLst/>
              <a:rect r="r" b="b" t="t" l="l"/>
              <a:pathLst>
                <a:path h="304807" w="1965052">
                  <a:moveTo>
                    <a:pt x="0" y="0"/>
                  </a:moveTo>
                  <a:lnTo>
                    <a:pt x="1965052" y="0"/>
                  </a:lnTo>
                  <a:lnTo>
                    <a:pt x="1965052" y="304807"/>
                  </a:lnTo>
                  <a:lnTo>
                    <a:pt x="0" y="304807"/>
                  </a:lnTo>
                  <a:close/>
                </a:path>
              </a:pathLst>
            </a:custGeom>
            <a:solidFill>
              <a:srgbClr val="FDB71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965052" cy="3524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833441" y="9152864"/>
            <a:ext cx="4621119" cy="976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b="true" sz="2800" i="true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Ақша жинауға тыйым салу туралы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11563" y="2791931"/>
            <a:ext cx="15350298" cy="4918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37"/>
              </a:lnSpc>
            </a:pPr>
            <a:r>
              <a:rPr lang="en-US" b="true" sz="14098">
                <a:solidFill>
                  <a:srgbClr val="1B2957"/>
                </a:solidFill>
                <a:latin typeface="Oswald Bold"/>
                <a:ea typeface="Oswald Bold"/>
                <a:cs typeface="Oswald Bold"/>
                <a:sym typeface="Oswald Bold"/>
              </a:rPr>
              <a:t>НАЗАРЛАРЫҢЫЗҒА РАХМЕТ!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490554" y="4563339"/>
            <a:ext cx="5797446" cy="5723661"/>
          </a:xfrm>
          <a:custGeom>
            <a:avLst/>
            <a:gdLst/>
            <a:ahLst/>
            <a:cxnLst/>
            <a:rect r="r" b="b" t="t" l="l"/>
            <a:pathLst>
              <a:path h="5723661" w="5797446">
                <a:moveTo>
                  <a:pt x="0" y="0"/>
                </a:moveTo>
                <a:lnTo>
                  <a:pt x="5797446" y="0"/>
                </a:lnTo>
                <a:lnTo>
                  <a:pt x="5797446" y="5723661"/>
                </a:lnTo>
                <a:lnTo>
                  <a:pt x="0" y="5723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0" y="0"/>
            <a:ext cx="5797446" cy="5723661"/>
          </a:xfrm>
          <a:custGeom>
            <a:avLst/>
            <a:gdLst/>
            <a:ahLst/>
            <a:cxnLst/>
            <a:rect r="r" b="b" t="t" l="l"/>
            <a:pathLst>
              <a:path h="5723661" w="5797446">
                <a:moveTo>
                  <a:pt x="5797446" y="5723661"/>
                </a:moveTo>
                <a:lnTo>
                  <a:pt x="0" y="5723661"/>
                </a:lnTo>
                <a:lnTo>
                  <a:pt x="0" y="0"/>
                </a:lnTo>
                <a:lnTo>
                  <a:pt x="5797446" y="0"/>
                </a:lnTo>
                <a:lnTo>
                  <a:pt x="5797446" y="57236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8111163"/>
            <a:ext cx="2789391" cy="1147137"/>
          </a:xfrm>
          <a:custGeom>
            <a:avLst/>
            <a:gdLst/>
            <a:ahLst/>
            <a:cxnLst/>
            <a:rect r="r" b="b" t="t" l="l"/>
            <a:pathLst>
              <a:path h="1147137" w="2789391">
                <a:moveTo>
                  <a:pt x="0" y="0"/>
                </a:moveTo>
                <a:lnTo>
                  <a:pt x="2789391" y="0"/>
                </a:lnTo>
                <a:lnTo>
                  <a:pt x="2789391" y="1147137"/>
                </a:lnTo>
                <a:lnTo>
                  <a:pt x="0" y="1147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69909" y="1028700"/>
            <a:ext cx="2789391" cy="1147137"/>
          </a:xfrm>
          <a:custGeom>
            <a:avLst/>
            <a:gdLst/>
            <a:ahLst/>
            <a:cxnLst/>
            <a:rect r="r" b="b" t="t" l="l"/>
            <a:pathLst>
              <a:path h="1147137" w="2789391">
                <a:moveTo>
                  <a:pt x="0" y="0"/>
                </a:moveTo>
                <a:lnTo>
                  <a:pt x="2789391" y="0"/>
                </a:lnTo>
                <a:lnTo>
                  <a:pt x="2789391" y="1147137"/>
                </a:lnTo>
                <a:lnTo>
                  <a:pt x="0" y="1147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10800000">
            <a:off x="4672563" y="8309850"/>
            <a:ext cx="3091803" cy="749762"/>
          </a:xfrm>
          <a:custGeom>
            <a:avLst/>
            <a:gdLst/>
            <a:ahLst/>
            <a:cxnLst/>
            <a:rect r="r" b="b" t="t" l="l"/>
            <a:pathLst>
              <a:path h="749762" w="3091803">
                <a:moveTo>
                  <a:pt x="3091803" y="0"/>
                </a:moveTo>
                <a:lnTo>
                  <a:pt x="0" y="0"/>
                </a:lnTo>
                <a:lnTo>
                  <a:pt x="0" y="749762"/>
                </a:lnTo>
                <a:lnTo>
                  <a:pt x="3091803" y="749762"/>
                </a:lnTo>
                <a:lnTo>
                  <a:pt x="30918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-10800000">
            <a:off x="10523634" y="1227388"/>
            <a:ext cx="3091803" cy="749762"/>
          </a:xfrm>
          <a:custGeom>
            <a:avLst/>
            <a:gdLst/>
            <a:ahLst/>
            <a:cxnLst/>
            <a:rect r="r" b="b" t="t" l="l"/>
            <a:pathLst>
              <a:path h="749762" w="3091803">
                <a:moveTo>
                  <a:pt x="0" y="0"/>
                </a:moveTo>
                <a:lnTo>
                  <a:pt x="3091803" y="0"/>
                </a:lnTo>
                <a:lnTo>
                  <a:pt x="3091803" y="749762"/>
                </a:lnTo>
                <a:lnTo>
                  <a:pt x="0" y="749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DAGi_AQG6sU</dc:identifier>
  <dcterms:modified xsi:type="dcterms:W3CDTF">2011-08-01T06:04:30Z</dcterms:modified>
  <cp:revision>1</cp:revision>
  <dc:title>Transparency and Accountability</dc:title>
</cp:coreProperties>
</file>